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3499-84C8-40A7-83AA-4CB0329FA2BE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3728-14F4-46D0-AFA1-FF046CFEE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3499-84C8-40A7-83AA-4CB0329FA2BE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3728-14F4-46D0-AFA1-FF046CFEE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3499-84C8-40A7-83AA-4CB0329FA2BE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3728-14F4-46D0-AFA1-FF046CFEE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3499-84C8-40A7-83AA-4CB0329FA2BE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3728-14F4-46D0-AFA1-FF046CFEE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3499-84C8-40A7-83AA-4CB0329FA2BE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3728-14F4-46D0-AFA1-FF046CFEE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3499-84C8-40A7-83AA-4CB0329FA2BE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3728-14F4-46D0-AFA1-FF046CFEE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3499-84C8-40A7-83AA-4CB0329FA2BE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3728-14F4-46D0-AFA1-FF046CFEE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3499-84C8-40A7-83AA-4CB0329FA2BE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3728-14F4-46D0-AFA1-FF046CFEE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3499-84C8-40A7-83AA-4CB0329FA2BE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3728-14F4-46D0-AFA1-FF046CFEE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3499-84C8-40A7-83AA-4CB0329FA2BE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3728-14F4-46D0-AFA1-FF046CFEE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3499-84C8-40A7-83AA-4CB0329FA2BE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3728-14F4-46D0-AFA1-FF046CFEE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33499-84C8-40A7-83AA-4CB0329FA2BE}" type="datetimeFigureOut">
              <a:rPr lang="ru-RU" smtClean="0"/>
              <a:pPr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B3728-14F4-46D0-AFA1-FF046CFEE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58312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292009" y="928670"/>
            <a:ext cx="923330" cy="521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Земельный участок закрепленный за ЖД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0416917">
            <a:off x="888293" y="1426922"/>
            <a:ext cx="1355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Памятник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42" y="5143513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Земельный участок Темкинского РАЙПО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4737277">
            <a:off x="-111603" y="4491300"/>
            <a:ext cx="928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киоск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4189590">
            <a:off x="2403860" y="3171281"/>
            <a:ext cx="4046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Земельный участок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проведения ярмарки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16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pcuse</dc:creator>
  <cp:lastModifiedBy>pcuse</cp:lastModifiedBy>
  <cp:revision>6</cp:revision>
  <dcterms:created xsi:type="dcterms:W3CDTF">2019-09-04T08:17:08Z</dcterms:created>
  <dcterms:modified xsi:type="dcterms:W3CDTF">2020-07-23T12:47:21Z</dcterms:modified>
</cp:coreProperties>
</file>