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5" r:id="rId5"/>
    <p:sldId id="304" r:id="rId6"/>
    <p:sldId id="303" r:id="rId7"/>
    <p:sldId id="302" r:id="rId8"/>
    <p:sldId id="301" r:id="rId9"/>
    <p:sldId id="300" r:id="rId10"/>
    <p:sldId id="299" r:id="rId11"/>
    <p:sldId id="298" r:id="rId12"/>
    <p:sldId id="297" r:id="rId13"/>
    <p:sldId id="296" r:id="rId14"/>
    <p:sldId id="295" r:id="rId15"/>
    <p:sldId id="294" r:id="rId16"/>
    <p:sldId id="293" r:id="rId17"/>
    <p:sldId id="292" r:id="rId18"/>
    <p:sldId id="291" r:id="rId19"/>
    <p:sldId id="290" r:id="rId20"/>
    <p:sldId id="289" r:id="rId21"/>
    <p:sldId id="288" r:id="rId22"/>
    <p:sldId id="287" r:id="rId23"/>
    <p:sldId id="286" r:id="rId24"/>
    <p:sldId id="285" r:id="rId25"/>
    <p:sldId id="284" r:id="rId26"/>
    <p:sldId id="283" r:id="rId27"/>
    <p:sldId id="282" r:id="rId28"/>
    <p:sldId id="281" r:id="rId29"/>
    <p:sldId id="280" r:id="rId30"/>
    <p:sldId id="279" r:id="rId31"/>
    <p:sldId id="278" r:id="rId32"/>
    <p:sldId id="277" r:id="rId33"/>
    <p:sldId id="276" r:id="rId34"/>
    <p:sldId id="275" r:id="rId35"/>
    <p:sldId id="274" r:id="rId36"/>
    <p:sldId id="273" r:id="rId37"/>
    <p:sldId id="272" r:id="rId38"/>
    <p:sldId id="271" r:id="rId39"/>
    <p:sldId id="270" r:id="rId40"/>
    <p:sldId id="269" r:id="rId41"/>
    <p:sldId id="268" r:id="rId42"/>
    <p:sldId id="267" r:id="rId43"/>
    <p:sldId id="266" r:id="rId44"/>
    <p:sldId id="265" r:id="rId45"/>
    <p:sldId id="264" r:id="rId46"/>
    <p:sldId id="263" r:id="rId47"/>
    <p:sldId id="262" r:id="rId48"/>
    <p:sldId id="261" r:id="rId49"/>
    <p:sldId id="260" r:id="rId50"/>
    <p:sldId id="259" r:id="rId51"/>
    <p:sldId id="30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0E8B-D894-4187-9BD2-E1633725D4D1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89746-2B63-405D-B6ED-AFB7FC40486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де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298772"/>
            <a:ext cx="8814188" cy="62604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08301"/>
            <a:ext cx="8823717" cy="62413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26" y="327359"/>
            <a:ext cx="8899947" cy="62032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8" y="313065"/>
            <a:ext cx="8852303" cy="62318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03536"/>
            <a:ext cx="8861832" cy="62509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" y="332123"/>
            <a:ext cx="8842774" cy="61937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22594"/>
            <a:ext cx="8861832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26" y="317830"/>
            <a:ext cx="8899947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" y="360710"/>
            <a:ext cx="8842774" cy="61365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9" y="294008"/>
            <a:ext cx="8785601" cy="62699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303536"/>
            <a:ext cx="8804659" cy="62509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8726087" cy="613184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13065"/>
            <a:ext cx="8814188" cy="62318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7" y="322594"/>
            <a:ext cx="8833245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32123"/>
            <a:ext cx="8861832" cy="61937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5" y="317830"/>
            <a:ext cx="8795130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17830"/>
            <a:ext cx="8823717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41652"/>
            <a:ext cx="8814188" cy="617469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7" y="294008"/>
            <a:ext cx="8833245" cy="62699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" y="317830"/>
            <a:ext cx="8842774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36887"/>
            <a:ext cx="8814188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7" y="360710"/>
            <a:ext cx="8833245" cy="61365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8" y="322594"/>
            <a:ext cx="8766543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9" y="327359"/>
            <a:ext cx="8785601" cy="620328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36887"/>
            <a:ext cx="8823717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17830"/>
            <a:ext cx="8814188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336887"/>
            <a:ext cx="8804659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27359"/>
            <a:ext cx="8814188" cy="620328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9" y="341652"/>
            <a:ext cx="8785601" cy="617469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08301"/>
            <a:ext cx="8823717" cy="624139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22594"/>
            <a:ext cx="8861832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64" y="327359"/>
            <a:ext cx="8776072" cy="620328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64" y="313065"/>
            <a:ext cx="8776072" cy="62318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1" y="313065"/>
            <a:ext cx="8890418" cy="623186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13065"/>
            <a:ext cx="8861832" cy="623186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27359"/>
            <a:ext cx="8861832" cy="620328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322594"/>
            <a:ext cx="8804659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27359"/>
            <a:ext cx="8814188" cy="620328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50" y="355945"/>
            <a:ext cx="8718899" cy="614610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22594"/>
            <a:ext cx="8861832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22594"/>
            <a:ext cx="8823717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9" y="336887"/>
            <a:ext cx="8785601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5" y="327359"/>
            <a:ext cx="8880890" cy="620328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9" y="327359"/>
            <a:ext cx="8871361" cy="62032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64" y="327359"/>
            <a:ext cx="8776072" cy="620328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46416"/>
            <a:ext cx="8814188" cy="616516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2" y="317830"/>
            <a:ext cx="8757015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68" y="336887"/>
            <a:ext cx="8509264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51181"/>
            <a:ext cx="8861832" cy="6155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08301"/>
            <a:ext cx="8814188" cy="62413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13065"/>
            <a:ext cx="8823717" cy="62318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Экран (4:3)</PresentationFormat>
  <Paragraphs>0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User02</dc:creator>
  <cp:lastModifiedBy>User02</cp:lastModifiedBy>
  <cp:revision>6</cp:revision>
  <dcterms:created xsi:type="dcterms:W3CDTF">2025-02-03T13:50:19Z</dcterms:created>
  <dcterms:modified xsi:type="dcterms:W3CDTF">2025-02-03T14:46:08Z</dcterms:modified>
</cp:coreProperties>
</file>