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55" r:id="rId3"/>
    <p:sldId id="354" r:id="rId4"/>
    <p:sldId id="353" r:id="rId5"/>
    <p:sldId id="352" r:id="rId6"/>
    <p:sldId id="351" r:id="rId7"/>
    <p:sldId id="350" r:id="rId8"/>
    <p:sldId id="349" r:id="rId9"/>
    <p:sldId id="348" r:id="rId10"/>
    <p:sldId id="347" r:id="rId11"/>
    <p:sldId id="346" r:id="rId12"/>
    <p:sldId id="345" r:id="rId13"/>
    <p:sldId id="344" r:id="rId14"/>
    <p:sldId id="343" r:id="rId15"/>
    <p:sldId id="342" r:id="rId16"/>
    <p:sldId id="341" r:id="rId17"/>
    <p:sldId id="340" r:id="rId18"/>
    <p:sldId id="339" r:id="rId19"/>
    <p:sldId id="338" r:id="rId20"/>
    <p:sldId id="337" r:id="rId21"/>
    <p:sldId id="336" r:id="rId22"/>
    <p:sldId id="335" r:id="rId23"/>
    <p:sldId id="334" r:id="rId24"/>
    <p:sldId id="333" r:id="rId25"/>
    <p:sldId id="332" r:id="rId26"/>
    <p:sldId id="331" r:id="rId27"/>
    <p:sldId id="330" r:id="rId28"/>
    <p:sldId id="329" r:id="rId29"/>
    <p:sldId id="328" r:id="rId30"/>
    <p:sldId id="327" r:id="rId31"/>
    <p:sldId id="326" r:id="rId32"/>
    <p:sldId id="325" r:id="rId33"/>
    <p:sldId id="324" r:id="rId34"/>
    <p:sldId id="323" r:id="rId35"/>
    <p:sldId id="322" r:id="rId36"/>
    <p:sldId id="321" r:id="rId37"/>
    <p:sldId id="320" r:id="rId38"/>
    <p:sldId id="319" r:id="rId39"/>
    <p:sldId id="318" r:id="rId40"/>
    <p:sldId id="317" r:id="rId41"/>
    <p:sldId id="316" r:id="rId42"/>
    <p:sldId id="315" r:id="rId43"/>
    <p:sldId id="314" r:id="rId44"/>
    <p:sldId id="313" r:id="rId45"/>
    <p:sldId id="312" r:id="rId46"/>
    <p:sldId id="311" r:id="rId47"/>
    <p:sldId id="310" r:id="rId48"/>
    <p:sldId id="309" r:id="rId49"/>
    <p:sldId id="308" r:id="rId50"/>
    <p:sldId id="356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0E8B-D894-4187-9BD2-E1633725D4D1}" type="datetimeFigureOut">
              <a:rPr lang="ru-RU" smtClean="0"/>
              <a:pPr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89746-2B63-405D-B6ED-AFB7FC4048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" y="308301"/>
            <a:ext cx="8842774" cy="62413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,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5" y="317830"/>
            <a:ext cx="8880890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17830"/>
            <a:ext cx="8861832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32123"/>
            <a:ext cx="8823717" cy="61937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308301"/>
            <a:ext cx="8804659" cy="624139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7" y="308301"/>
            <a:ext cx="8833245" cy="62413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1" y="332123"/>
            <a:ext cx="8890418" cy="61937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346416"/>
            <a:ext cx="8804659" cy="61651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9" y="322594"/>
            <a:ext cx="8785601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5" y="322594"/>
            <a:ext cx="8880890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9" y="332123"/>
            <a:ext cx="8785601" cy="61937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2" y="322594"/>
            <a:ext cx="8757015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7" y="317830"/>
            <a:ext cx="8833245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317830"/>
            <a:ext cx="8804659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317830"/>
            <a:ext cx="8804659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36887"/>
            <a:ext cx="8861832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03536"/>
            <a:ext cx="8814188" cy="625092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" y="336887"/>
            <a:ext cx="8842774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8" y="317830"/>
            <a:ext cx="8852303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46416"/>
            <a:ext cx="8823717" cy="616516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22594"/>
            <a:ext cx="8823717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51181"/>
            <a:ext cx="8814188" cy="61556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36887"/>
            <a:ext cx="8823717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7" y="332123"/>
            <a:ext cx="8833245" cy="619375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351181"/>
            <a:ext cx="8814188" cy="615563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17830"/>
            <a:ext cx="8823717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22594"/>
            <a:ext cx="8861832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9" y="327359"/>
            <a:ext cx="8871361" cy="620328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5" y="317830"/>
            <a:ext cx="8795130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65474"/>
            <a:ext cx="8823717" cy="612705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7" y="313065"/>
            <a:ext cx="8833245" cy="623186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298772"/>
            <a:ext cx="8823717" cy="62604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9" y="317830"/>
            <a:ext cx="8871361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5" y="308301"/>
            <a:ext cx="8880890" cy="624139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7" y="332123"/>
            <a:ext cx="8833245" cy="619375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22594"/>
            <a:ext cx="8823717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9" y="303536"/>
            <a:ext cx="8871361" cy="625092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4" y="322594"/>
            <a:ext cx="8861832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7" y="346416"/>
            <a:ext cx="8833245" cy="616516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32123"/>
            <a:ext cx="8823717" cy="619375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351181"/>
            <a:ext cx="8804659" cy="615563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0" y="298772"/>
            <a:ext cx="8804659" cy="626045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5" y="322594"/>
            <a:ext cx="8880890" cy="621281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8" y="336887"/>
            <a:ext cx="8852303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7" y="317830"/>
            <a:ext cx="8833245" cy="622234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" y="303536"/>
            <a:ext cx="8823717" cy="625092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1" y="336887"/>
            <a:ext cx="8890418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8" y="336887"/>
            <a:ext cx="8766543" cy="61842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5" y="303536"/>
            <a:ext cx="8795130" cy="62509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1" y="341652"/>
            <a:ext cx="8890418" cy="61746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Экран (4:3)</PresentationFormat>
  <Paragraphs>0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User02</dc:creator>
  <cp:lastModifiedBy>User02</cp:lastModifiedBy>
  <cp:revision>8</cp:revision>
  <dcterms:created xsi:type="dcterms:W3CDTF">2025-02-03T13:50:19Z</dcterms:created>
  <dcterms:modified xsi:type="dcterms:W3CDTF">2025-02-04T09:15:21Z</dcterms:modified>
</cp:coreProperties>
</file>